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3" r:id="rId2"/>
    <p:sldId id="279" r:id="rId3"/>
    <p:sldId id="280" r:id="rId4"/>
    <p:sldId id="288" r:id="rId5"/>
    <p:sldId id="281" r:id="rId6"/>
    <p:sldId id="274" r:id="rId7"/>
    <p:sldId id="256" r:id="rId8"/>
    <p:sldId id="257" r:id="rId9"/>
    <p:sldId id="265" r:id="rId10"/>
    <p:sldId id="258" r:id="rId11"/>
    <p:sldId id="266" r:id="rId12"/>
    <p:sldId id="259" r:id="rId13"/>
    <p:sldId id="267" r:id="rId14"/>
    <p:sldId id="269" r:id="rId15"/>
    <p:sldId id="270" r:id="rId16"/>
    <p:sldId id="271" r:id="rId17"/>
    <p:sldId id="276" r:id="rId18"/>
    <p:sldId id="282" r:id="rId19"/>
    <p:sldId id="283" r:id="rId20"/>
    <p:sldId id="284" r:id="rId21"/>
    <p:sldId id="285" r:id="rId22"/>
    <p:sldId id="286" r:id="rId23"/>
    <p:sldId id="287" r:id="rId24"/>
    <p:sldId id="275" r:id="rId25"/>
    <p:sldId id="268" r:id="rId26"/>
    <p:sldId id="260" r:id="rId27"/>
    <p:sldId id="261" r:id="rId28"/>
    <p:sldId id="277" r:id="rId29"/>
    <p:sldId id="278" r:id="rId30"/>
  </p:sldIdLst>
  <p:sldSz cx="12192000" cy="685800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15.emf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15.em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15.emf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29542" y="1053869"/>
            <a:ext cx="7938654" cy="923636"/>
          </a:xfrm>
          <a:ln w="25400"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ko-KR" altLang="en-US" sz="5400" b="1" dirty="0" err="1" smtClean="0"/>
              <a:t>솔아토</a:t>
            </a:r>
            <a:r>
              <a:rPr lang="en-US" altLang="ko-KR" sz="5400" b="1" dirty="0" smtClean="0"/>
              <a:t>24 </a:t>
            </a:r>
            <a:r>
              <a:rPr lang="ko-KR" altLang="en-US" sz="5400" b="1" dirty="0" smtClean="0"/>
              <a:t>크림 사용 사례</a:t>
            </a:r>
            <a:endParaRPr lang="ko-KR" altLang="en-US" sz="5400" b="1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82" y="2422326"/>
            <a:ext cx="1175789" cy="1175789"/>
          </a:xfrm>
          <a:prstGeom prst="rect">
            <a:avLst/>
          </a:prstGeom>
          <a:ln w="19050" cmpd="dbl">
            <a:solidFill>
              <a:srgbClr val="92D05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281514" y="3728505"/>
            <a:ext cx="1982123" cy="400110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0070C0"/>
                </a:solidFill>
              </a:rPr>
              <a:t>㈜솔안개코리아</a:t>
            </a:r>
            <a:endParaRPr lang="ko-KR" alt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7188" y="5218727"/>
            <a:ext cx="6843685" cy="95410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002060"/>
                </a:solidFill>
              </a:rPr>
              <a:t>                   </a:t>
            </a:r>
            <a:r>
              <a:rPr lang="en-US" altLang="ko-KR" sz="2800" b="1" dirty="0" smtClean="0">
                <a:solidFill>
                  <a:srgbClr val="002060"/>
                </a:solidFill>
              </a:rPr>
              <a:t>- </a:t>
            </a:r>
            <a:r>
              <a:rPr lang="ko-KR" altLang="en-US" sz="2800" b="1" dirty="0" smtClean="0">
                <a:solidFill>
                  <a:srgbClr val="002060"/>
                </a:solidFill>
              </a:rPr>
              <a:t>임상 테스트 </a:t>
            </a:r>
            <a:r>
              <a:rPr lang="en-US" altLang="ko-KR" sz="2800" b="1" dirty="0" smtClean="0">
                <a:solidFill>
                  <a:srgbClr val="002060"/>
                </a:solidFill>
              </a:rPr>
              <a:t>-</a:t>
            </a:r>
          </a:p>
          <a:p>
            <a:r>
              <a:rPr lang="ko-KR" altLang="en-US" sz="2800" b="1" dirty="0" smtClean="0">
                <a:solidFill>
                  <a:srgbClr val="002060"/>
                </a:solidFill>
              </a:rPr>
              <a:t>대구보건대학교 임상병리학과 박종석 교수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1" y="443346"/>
            <a:ext cx="4153769" cy="564092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974" y="443346"/>
            <a:ext cx="4743644" cy="565588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0" name="부제목 2"/>
          <p:cNvSpPr txBox="1">
            <a:spLocks/>
          </p:cNvSpPr>
          <p:nvPr/>
        </p:nvSpPr>
        <p:spPr>
          <a:xfrm>
            <a:off x="4038336" y="6309815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7787890" y="6309816"/>
            <a:ext cx="1533812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592" y="443346"/>
            <a:ext cx="610220" cy="6102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2592" y="1126837"/>
            <a:ext cx="637792" cy="506368"/>
          </a:xfrm>
          <a:prstGeom prst="rect">
            <a:avLst/>
          </a:prstGeom>
        </p:spPr>
      </p:pic>
      <p:sp>
        <p:nvSpPr>
          <p:cNvPr id="8" name="부제목 2"/>
          <p:cNvSpPr txBox="1">
            <a:spLocks/>
          </p:cNvSpPr>
          <p:nvPr/>
        </p:nvSpPr>
        <p:spPr>
          <a:xfrm>
            <a:off x="1936178" y="6290882"/>
            <a:ext cx="1380600" cy="367144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22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 대학생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남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8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79675" y="977134"/>
            <a:ext cx="5541150" cy="424757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90" y="330345"/>
            <a:ext cx="3873355" cy="551565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8" name="부제목 2"/>
          <p:cNvSpPr txBox="1">
            <a:spLocks/>
          </p:cNvSpPr>
          <p:nvPr/>
        </p:nvSpPr>
        <p:spPr>
          <a:xfrm>
            <a:off x="4214566" y="6071061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7583344" y="6071061"/>
            <a:ext cx="1533812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35" y="330344"/>
            <a:ext cx="610220" cy="6102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149" y="1080655"/>
            <a:ext cx="637792" cy="506368"/>
          </a:xfrm>
          <a:prstGeom prst="rect">
            <a:avLst/>
          </a:prstGeom>
        </p:spPr>
      </p:pic>
      <p:sp>
        <p:nvSpPr>
          <p:cNvPr id="11" name="부제목 2"/>
          <p:cNvSpPr txBox="1">
            <a:spLocks/>
          </p:cNvSpPr>
          <p:nvPr/>
        </p:nvSpPr>
        <p:spPr>
          <a:xfrm>
            <a:off x="1961116" y="6071061"/>
            <a:ext cx="1380600" cy="367144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20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 대학생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남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4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38" y="236684"/>
            <a:ext cx="3213026" cy="609002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99" y="236684"/>
            <a:ext cx="3372937" cy="609002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9" name="부제목 2"/>
          <p:cNvSpPr txBox="1">
            <a:spLocks/>
          </p:cNvSpPr>
          <p:nvPr/>
        </p:nvSpPr>
        <p:spPr>
          <a:xfrm>
            <a:off x="3815982" y="6440049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>
          <a:xfrm>
            <a:off x="7173525" y="6449290"/>
            <a:ext cx="1533812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61" y="236684"/>
            <a:ext cx="610220" cy="6102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875" y="997528"/>
            <a:ext cx="637792" cy="506368"/>
          </a:xfrm>
          <a:prstGeom prst="rect">
            <a:avLst/>
          </a:prstGeom>
        </p:spPr>
      </p:pic>
      <p:sp>
        <p:nvSpPr>
          <p:cNvPr id="8" name="부제목 2"/>
          <p:cNvSpPr txBox="1">
            <a:spLocks/>
          </p:cNvSpPr>
          <p:nvPr/>
        </p:nvSpPr>
        <p:spPr>
          <a:xfrm>
            <a:off x="2467338" y="6421116"/>
            <a:ext cx="1205345" cy="367144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21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 여대생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25" y="314039"/>
            <a:ext cx="3977666" cy="563130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45" y="314039"/>
            <a:ext cx="4223478" cy="563130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6" name="부제목 2"/>
          <p:cNvSpPr txBox="1">
            <a:spLocks/>
          </p:cNvSpPr>
          <p:nvPr/>
        </p:nvSpPr>
        <p:spPr>
          <a:xfrm>
            <a:off x="4109764" y="6097385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7719078" y="6097385"/>
            <a:ext cx="1533812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13" y="314039"/>
            <a:ext cx="610220" cy="61022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0641" y="1034474"/>
            <a:ext cx="637792" cy="506368"/>
          </a:xfrm>
          <a:prstGeom prst="rect">
            <a:avLst/>
          </a:prstGeom>
        </p:spPr>
      </p:pic>
      <p:sp>
        <p:nvSpPr>
          <p:cNvPr id="10" name="부제목 2"/>
          <p:cNvSpPr txBox="1">
            <a:spLocks/>
          </p:cNvSpPr>
          <p:nvPr/>
        </p:nvSpPr>
        <p:spPr>
          <a:xfrm>
            <a:off x="2168934" y="6078452"/>
            <a:ext cx="1380600" cy="367144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21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 대학생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남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3" y="627353"/>
            <a:ext cx="5255667" cy="4530276"/>
          </a:xfrm>
          <a:ln w="19050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18" y="627353"/>
            <a:ext cx="5988386" cy="453027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6" name="부제목 2"/>
          <p:cNvSpPr txBox="1">
            <a:spLocks/>
          </p:cNvSpPr>
          <p:nvPr/>
        </p:nvSpPr>
        <p:spPr>
          <a:xfrm>
            <a:off x="406223" y="5349238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5849018" y="5362693"/>
            <a:ext cx="633586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995" y="5270160"/>
            <a:ext cx="533278" cy="53327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9612" y="5270160"/>
            <a:ext cx="637792" cy="506368"/>
          </a:xfrm>
          <a:prstGeom prst="rect">
            <a:avLst/>
          </a:prstGeom>
        </p:spPr>
      </p:pic>
      <p:sp>
        <p:nvSpPr>
          <p:cNvPr id="11" name="부제목 2"/>
          <p:cNvSpPr txBox="1">
            <a:spLocks/>
          </p:cNvSpPr>
          <p:nvPr/>
        </p:nvSpPr>
        <p:spPr>
          <a:xfrm>
            <a:off x="1403695" y="5349238"/>
            <a:ext cx="381669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1400" b="1" dirty="0" smtClean="0">
                <a:solidFill>
                  <a:srgbClr val="002060"/>
                </a:solidFill>
              </a:rPr>
              <a:t>여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, 24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, 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모 한의원에서 자체 개발한 치료제 사용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>
          <a:xfrm>
            <a:off x="6561950" y="5362692"/>
            <a:ext cx="2557112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1400" b="1" dirty="0" err="1" smtClean="0">
                <a:solidFill>
                  <a:srgbClr val="002060"/>
                </a:solidFill>
              </a:rPr>
              <a:t>솔아토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24 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크림 사용 후 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7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일 차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67" y="187958"/>
            <a:ext cx="4406093" cy="587479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14" y="187958"/>
            <a:ext cx="4406092" cy="587479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6" name="부제목 2"/>
          <p:cNvSpPr txBox="1">
            <a:spLocks/>
          </p:cNvSpPr>
          <p:nvPr/>
        </p:nvSpPr>
        <p:spPr>
          <a:xfrm>
            <a:off x="3188046" y="6241007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13" y="187958"/>
            <a:ext cx="610220" cy="61022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4427" y="905164"/>
            <a:ext cx="637792" cy="506368"/>
          </a:xfrm>
          <a:prstGeom prst="rect">
            <a:avLst/>
          </a:prstGeom>
        </p:spPr>
      </p:pic>
      <p:sp>
        <p:nvSpPr>
          <p:cNvPr id="10" name="부제목 2"/>
          <p:cNvSpPr txBox="1">
            <a:spLocks/>
          </p:cNvSpPr>
          <p:nvPr/>
        </p:nvSpPr>
        <p:spPr>
          <a:xfrm>
            <a:off x="1379567" y="6222074"/>
            <a:ext cx="1048092" cy="367144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52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 주부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7902122" y="6222074"/>
            <a:ext cx="1219875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96" y="1098666"/>
            <a:ext cx="2718261" cy="362434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26" y="1098666"/>
            <a:ext cx="2735233" cy="364697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6" name="부제목 2"/>
          <p:cNvSpPr txBox="1">
            <a:spLocks/>
          </p:cNvSpPr>
          <p:nvPr/>
        </p:nvSpPr>
        <p:spPr>
          <a:xfrm>
            <a:off x="259796" y="4876798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3148925" y="4876799"/>
            <a:ext cx="1219875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>
          <a:xfrm>
            <a:off x="3148926" y="5827223"/>
            <a:ext cx="1048092" cy="367144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52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 주부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106" y="1098666"/>
            <a:ext cx="2834311" cy="362434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807" y="1101898"/>
            <a:ext cx="2715837" cy="362111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3" name="부제목 2"/>
          <p:cNvSpPr txBox="1">
            <a:spLocks/>
          </p:cNvSpPr>
          <p:nvPr/>
        </p:nvSpPr>
        <p:spPr>
          <a:xfrm>
            <a:off x="6203090" y="4876798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5" name="부제목 2"/>
          <p:cNvSpPr txBox="1">
            <a:spLocks/>
          </p:cNvSpPr>
          <p:nvPr/>
        </p:nvSpPr>
        <p:spPr>
          <a:xfrm>
            <a:off x="9239807" y="4876798"/>
            <a:ext cx="1219875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9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" y="458155"/>
            <a:ext cx="4884311" cy="4879537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13" y="458155"/>
            <a:ext cx="4879537" cy="487953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6" name="부제목 2"/>
          <p:cNvSpPr txBox="1">
            <a:spLocks/>
          </p:cNvSpPr>
          <p:nvPr/>
        </p:nvSpPr>
        <p:spPr>
          <a:xfrm>
            <a:off x="4054844" y="5642032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7424141" y="5637875"/>
            <a:ext cx="159516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 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3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804949" y="5637875"/>
            <a:ext cx="2723342" cy="352368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1400" b="1" dirty="0" smtClean="0">
                <a:solidFill>
                  <a:srgbClr val="002060"/>
                </a:solidFill>
              </a:rPr>
              <a:t>여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, 22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, 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초등학생 때 부터 앓음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691" y="231943"/>
            <a:ext cx="3967344" cy="2945365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862" y="231944"/>
            <a:ext cx="2749556" cy="2945364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90" y="3523659"/>
            <a:ext cx="3614109" cy="2710582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862" y="3523660"/>
            <a:ext cx="2564410" cy="2710582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sp>
        <p:nvSpPr>
          <p:cNvPr id="10" name="부제목 2"/>
          <p:cNvSpPr txBox="1">
            <a:spLocks/>
          </p:cNvSpPr>
          <p:nvPr/>
        </p:nvSpPr>
        <p:spPr>
          <a:xfrm>
            <a:off x="3220800" y="6373152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7487862" y="6370442"/>
            <a:ext cx="159516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 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3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6033601" y="1662545"/>
            <a:ext cx="671999" cy="341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른쪽 화살표 12"/>
          <p:cNvSpPr/>
          <p:nvPr/>
        </p:nvSpPr>
        <p:spPr>
          <a:xfrm>
            <a:off x="6033600" y="4708077"/>
            <a:ext cx="671999" cy="341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부제목 2"/>
          <p:cNvSpPr txBox="1">
            <a:spLocks/>
          </p:cNvSpPr>
          <p:nvPr/>
        </p:nvSpPr>
        <p:spPr>
          <a:xfrm>
            <a:off x="1770690" y="6358861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12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남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2" y="194807"/>
            <a:ext cx="2425596" cy="323412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53" y="184960"/>
            <a:ext cx="3734631" cy="324397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837" y="3532315"/>
            <a:ext cx="3535157" cy="2591096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689" y="3590500"/>
            <a:ext cx="3296025" cy="2474726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sp>
        <p:nvSpPr>
          <p:cNvPr id="8" name="부제목 2"/>
          <p:cNvSpPr txBox="1">
            <a:spLocks/>
          </p:cNvSpPr>
          <p:nvPr/>
        </p:nvSpPr>
        <p:spPr>
          <a:xfrm>
            <a:off x="7028689" y="6223172"/>
            <a:ext cx="159516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 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3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3652848" y="6223172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>
          <a:xfrm>
            <a:off x="810108" y="6223172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12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남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3270932" y="1636074"/>
            <a:ext cx="671999" cy="341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오른쪽 화살표 11"/>
          <p:cNvSpPr/>
          <p:nvPr/>
        </p:nvSpPr>
        <p:spPr>
          <a:xfrm>
            <a:off x="6085842" y="4607265"/>
            <a:ext cx="671999" cy="341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59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2" y="69972"/>
            <a:ext cx="9553160" cy="67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7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8" y="547715"/>
            <a:ext cx="2971322" cy="4615412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09" y="547715"/>
            <a:ext cx="2986855" cy="4615412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332" y="495527"/>
            <a:ext cx="3561842" cy="4746567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sp>
        <p:nvSpPr>
          <p:cNvPr id="8" name="부제목 2"/>
          <p:cNvSpPr txBox="1">
            <a:spLocks/>
          </p:cNvSpPr>
          <p:nvPr/>
        </p:nvSpPr>
        <p:spPr>
          <a:xfrm>
            <a:off x="3199403" y="5579392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8805901" y="5579392"/>
            <a:ext cx="159516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 </a:t>
            </a:r>
            <a:r>
              <a:rPr lang="en-US" altLang="ko-KR" sz="1400" b="1" dirty="0">
                <a:solidFill>
                  <a:srgbClr val="002060"/>
                </a:solidFill>
              </a:rPr>
              <a:t>6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6824770" y="2527530"/>
            <a:ext cx="671999" cy="341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622648" y="5565248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63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남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0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5" y="610849"/>
            <a:ext cx="6033455" cy="2270569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35" y="615301"/>
            <a:ext cx="4646814" cy="2266117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80" y="3635053"/>
            <a:ext cx="5317583" cy="2081260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" y="3635053"/>
            <a:ext cx="6134000" cy="2081260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sp>
        <p:nvSpPr>
          <p:cNvPr id="8" name="오른쪽 화살표 7"/>
          <p:cNvSpPr/>
          <p:nvPr/>
        </p:nvSpPr>
        <p:spPr>
          <a:xfrm>
            <a:off x="6438081" y="1746133"/>
            <a:ext cx="671999" cy="341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327115" y="5927603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24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여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>
          <a:xfrm>
            <a:off x="2476196" y="2980707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8768955" y="5927603"/>
            <a:ext cx="159516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 </a:t>
            </a:r>
            <a:r>
              <a:rPr lang="en-US" altLang="ko-KR" sz="1400" b="1" dirty="0">
                <a:solidFill>
                  <a:srgbClr val="002060"/>
                </a:solidFill>
              </a:rPr>
              <a:t>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8635287" y="2980707"/>
            <a:ext cx="159516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 </a:t>
            </a:r>
            <a:r>
              <a:rPr lang="en-US" altLang="ko-KR" sz="1400" b="1" dirty="0">
                <a:solidFill>
                  <a:srgbClr val="002060"/>
                </a:solidFill>
              </a:rPr>
              <a:t>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3" name="부제목 2"/>
          <p:cNvSpPr txBox="1">
            <a:spLocks/>
          </p:cNvSpPr>
          <p:nvPr/>
        </p:nvSpPr>
        <p:spPr>
          <a:xfrm>
            <a:off x="2073178" y="5927603"/>
            <a:ext cx="159516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 </a:t>
            </a:r>
            <a:r>
              <a:rPr lang="en-US" altLang="ko-KR" sz="1400" b="1" dirty="0">
                <a:solidFill>
                  <a:srgbClr val="002060"/>
                </a:solidFill>
              </a:rPr>
              <a:t>3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부제목 2"/>
          <p:cNvSpPr txBox="1">
            <a:spLocks/>
          </p:cNvSpPr>
          <p:nvPr/>
        </p:nvSpPr>
        <p:spPr>
          <a:xfrm>
            <a:off x="632755" y="5977182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15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남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>
          <a:xfrm>
            <a:off x="1561485" y="5977181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9293915" y="5977180"/>
            <a:ext cx="159516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 </a:t>
            </a:r>
            <a:r>
              <a:rPr lang="en-US" altLang="ko-KR" sz="1400" b="1" dirty="0">
                <a:solidFill>
                  <a:srgbClr val="002060"/>
                </a:solidFill>
              </a:rPr>
              <a:t>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3" name="부제목 2"/>
          <p:cNvSpPr txBox="1">
            <a:spLocks/>
          </p:cNvSpPr>
          <p:nvPr/>
        </p:nvSpPr>
        <p:spPr>
          <a:xfrm>
            <a:off x="4661364" y="5977181"/>
            <a:ext cx="159516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 </a:t>
            </a:r>
            <a:r>
              <a:rPr lang="en-US" altLang="ko-KR" sz="1400" b="1" dirty="0">
                <a:solidFill>
                  <a:srgbClr val="002060"/>
                </a:solidFill>
              </a:rPr>
              <a:t>3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7" y="329727"/>
            <a:ext cx="2437174" cy="5152244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15" y="329727"/>
            <a:ext cx="4490797" cy="2528880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167" y="329727"/>
            <a:ext cx="2901357" cy="5152244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15" y="2953091"/>
            <a:ext cx="4490797" cy="2528880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47156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부제목 2"/>
          <p:cNvSpPr txBox="1">
            <a:spLocks/>
          </p:cNvSpPr>
          <p:nvPr/>
        </p:nvSpPr>
        <p:spPr>
          <a:xfrm>
            <a:off x="327115" y="5927603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15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남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>
          <a:xfrm>
            <a:off x="1387300" y="5927603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8805901" y="5970719"/>
            <a:ext cx="159516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 </a:t>
            </a:r>
            <a:r>
              <a:rPr lang="en-US" altLang="ko-KR" sz="1400" b="1" dirty="0">
                <a:solidFill>
                  <a:srgbClr val="002060"/>
                </a:solidFill>
              </a:rPr>
              <a:t>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4301229" y="5970129"/>
            <a:ext cx="1595168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약 </a:t>
            </a:r>
            <a:r>
              <a:rPr lang="en-US" altLang="ko-KR" sz="1400" b="1" dirty="0">
                <a:solidFill>
                  <a:srgbClr val="002060"/>
                </a:solidFill>
              </a:rPr>
              <a:t>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5" y="696619"/>
            <a:ext cx="2629647" cy="466974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84" y="3063981"/>
            <a:ext cx="4088573" cy="230237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84" y="696619"/>
            <a:ext cx="4088573" cy="231093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14" y="711724"/>
            <a:ext cx="4050117" cy="228072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14" y="3094030"/>
            <a:ext cx="4035212" cy="227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00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3" y="257694"/>
            <a:ext cx="2091175" cy="5104016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24" y="257693"/>
            <a:ext cx="2091175" cy="5104017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731" y="257693"/>
            <a:ext cx="2704447" cy="510401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07" y="257693"/>
            <a:ext cx="2091176" cy="5104017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83" y="257693"/>
            <a:ext cx="2091175" cy="5104017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302" y="5459506"/>
            <a:ext cx="816935" cy="37798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919" y="5459613"/>
            <a:ext cx="658425" cy="3779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483" y="5459505"/>
            <a:ext cx="658425" cy="3779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4741" y="5459505"/>
            <a:ext cx="658425" cy="3779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9202" y="5459505"/>
            <a:ext cx="816935" cy="37798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7884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80" y="374604"/>
            <a:ext cx="2473037" cy="549563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70" y="378688"/>
            <a:ext cx="2683664" cy="551642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0" y="374604"/>
            <a:ext cx="2685650" cy="552050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72" y="374603"/>
            <a:ext cx="2673552" cy="549563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8" name="부제목 2"/>
          <p:cNvSpPr txBox="1">
            <a:spLocks/>
          </p:cNvSpPr>
          <p:nvPr/>
        </p:nvSpPr>
        <p:spPr>
          <a:xfrm>
            <a:off x="986677" y="6106064"/>
            <a:ext cx="1649575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1400" b="1" dirty="0" smtClean="0">
                <a:solidFill>
                  <a:srgbClr val="002060"/>
                </a:solidFill>
              </a:rPr>
              <a:t>사용 후기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대화 내용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41" y="5947907"/>
            <a:ext cx="527314" cy="52731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2104" y="5947907"/>
            <a:ext cx="637792" cy="5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9" y="498043"/>
            <a:ext cx="2810600" cy="5777345"/>
          </a:xfrm>
          <a:ln w="19050">
            <a:solidFill>
              <a:srgbClr val="002060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84" y="498043"/>
            <a:ext cx="2595649" cy="576810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078" y="498043"/>
            <a:ext cx="2593631" cy="576362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168" y="498044"/>
            <a:ext cx="2593631" cy="576362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710" y="6275388"/>
            <a:ext cx="560582" cy="56058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1267" y="6275388"/>
            <a:ext cx="637792" cy="5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5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0" y="452581"/>
            <a:ext cx="2603962" cy="578658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32" y="452581"/>
            <a:ext cx="2603962" cy="578658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198" y="452581"/>
            <a:ext cx="2596462" cy="576991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76" y="452581"/>
            <a:ext cx="2596462" cy="576991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231" y="6247780"/>
            <a:ext cx="506368" cy="50636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7451" y="6247780"/>
            <a:ext cx="637792" cy="5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6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7" y="311995"/>
            <a:ext cx="2769176" cy="615372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734" y="311995"/>
            <a:ext cx="2769175" cy="615372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951" y="311995"/>
            <a:ext cx="3712184" cy="611626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5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53" y="412711"/>
            <a:ext cx="2547435" cy="566096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55" y="412711"/>
            <a:ext cx="2547435" cy="566096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02" y="420706"/>
            <a:ext cx="2543838" cy="565297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0" name="부제목 2"/>
          <p:cNvSpPr txBox="1">
            <a:spLocks/>
          </p:cNvSpPr>
          <p:nvPr/>
        </p:nvSpPr>
        <p:spPr>
          <a:xfrm>
            <a:off x="591522" y="6276570"/>
            <a:ext cx="1773037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50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대 주부 사용 후기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2" y="412711"/>
            <a:ext cx="2547436" cy="566096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7031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30" y="47059"/>
            <a:ext cx="9514755" cy="673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3" y="296610"/>
            <a:ext cx="3228965" cy="6208177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76" y="230107"/>
            <a:ext cx="4424908" cy="6280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7003" y="1938562"/>
            <a:ext cx="3276137" cy="2554545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</a:rPr>
              <a:t>미국 </a:t>
            </a:r>
            <a:r>
              <a:rPr lang="en-US" altLang="ko-KR" sz="2000" dirty="0" smtClean="0">
                <a:solidFill>
                  <a:srgbClr val="FF0000"/>
                </a:solidFill>
              </a:rPr>
              <a:t>FDA </a:t>
            </a:r>
            <a:r>
              <a:rPr lang="ko-KR" altLang="en-US" sz="2000" dirty="0" smtClean="0">
                <a:solidFill>
                  <a:srgbClr val="FF0000"/>
                </a:solidFill>
              </a:rPr>
              <a:t>의약품으로 등록</a:t>
            </a:r>
            <a:r>
              <a:rPr lang="en-US" altLang="ko-KR" sz="2000" dirty="0" smtClean="0">
                <a:solidFill>
                  <a:srgbClr val="FF0000"/>
                </a:solidFill>
              </a:rPr>
              <a:t> </a:t>
            </a:r>
          </a:p>
          <a:p>
            <a:endParaRPr lang="en-US" altLang="ko-KR" sz="2000" dirty="0" smtClean="0"/>
          </a:p>
          <a:p>
            <a:r>
              <a:rPr lang="en-US" altLang="ko-KR" sz="2000" dirty="0" smtClean="0"/>
              <a:t>(</a:t>
            </a:r>
            <a:r>
              <a:rPr lang="ko-KR" altLang="en-US" sz="2000" dirty="0" smtClean="0"/>
              <a:t>등록번호</a:t>
            </a:r>
            <a:r>
              <a:rPr lang="en-US" altLang="ko-KR" sz="2000" dirty="0" smtClean="0"/>
              <a:t>)</a:t>
            </a:r>
          </a:p>
          <a:p>
            <a:r>
              <a:rPr lang="en-US" altLang="ko-KR" sz="2000" dirty="0" smtClean="0"/>
              <a:t>FDA </a:t>
            </a:r>
            <a:r>
              <a:rPr lang="en-US" altLang="ko-KR" sz="2000" dirty="0" err="1" smtClean="0"/>
              <a:t>Ndc</a:t>
            </a:r>
            <a:r>
              <a:rPr lang="en-US" altLang="ko-KR" sz="2000" dirty="0" smtClean="0"/>
              <a:t> 84077-302-01 </a:t>
            </a:r>
          </a:p>
          <a:p>
            <a:r>
              <a:rPr lang="en-US" altLang="ko-KR" sz="2000" dirty="0" smtClean="0"/>
              <a:t>Sol-Ato24 Calming Moistur</a:t>
            </a:r>
            <a:r>
              <a:rPr lang="en-US" altLang="ko-KR" sz="2000" dirty="0"/>
              <a:t>e</a:t>
            </a:r>
            <a:r>
              <a:rPr lang="en-US" altLang="ko-KR" sz="2000" dirty="0" smtClean="0"/>
              <a:t> Cream</a:t>
            </a:r>
          </a:p>
          <a:p>
            <a:r>
              <a:rPr lang="en-US" altLang="ko-KR" sz="2000" dirty="0" smtClean="0"/>
              <a:t>(</a:t>
            </a:r>
            <a:r>
              <a:rPr lang="ko-KR" altLang="en-US" sz="2000" dirty="0" smtClean="0"/>
              <a:t>등록일자 </a:t>
            </a:r>
            <a:r>
              <a:rPr lang="en-US" altLang="ko-KR" sz="2000" dirty="0" smtClean="0"/>
              <a:t>: 2024</a:t>
            </a:r>
            <a:r>
              <a:rPr lang="ko-KR" altLang="en-US" sz="2000" dirty="0" smtClean="0"/>
              <a:t>년 </a:t>
            </a:r>
            <a:r>
              <a:rPr lang="en-US" altLang="ko-KR" sz="2000" dirty="0" smtClean="0"/>
              <a:t>2</a:t>
            </a:r>
            <a:r>
              <a:rPr lang="ko-KR" altLang="en-US" sz="2000" dirty="0" smtClean="0"/>
              <a:t>월</a:t>
            </a:r>
            <a:r>
              <a:rPr lang="en-US" altLang="ko-KR" sz="2000" dirty="0" smtClean="0"/>
              <a:t>8</a:t>
            </a:r>
            <a:r>
              <a:rPr lang="ko-KR" altLang="en-US" sz="2000" dirty="0" smtClean="0"/>
              <a:t>일</a:t>
            </a:r>
            <a:r>
              <a:rPr lang="en-US" altLang="ko-KR" sz="2000" dirty="0" smtClean="0"/>
              <a:t>)</a:t>
            </a:r>
          </a:p>
          <a:p>
            <a:r>
              <a:rPr lang="en-US" altLang="ko-KR" sz="2000" dirty="0" smtClean="0"/>
              <a:t>(</a:t>
            </a:r>
            <a:r>
              <a:rPr lang="ko-KR" altLang="en-US" sz="2000" dirty="0" smtClean="0"/>
              <a:t>등록 및 소유자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박종석</a:t>
            </a:r>
            <a:r>
              <a:rPr lang="en-US" altLang="ko-KR" sz="2000" dirty="0" smtClean="0"/>
              <a:t>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4521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72" y="137777"/>
            <a:ext cx="2699070" cy="312142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314" y="137776"/>
            <a:ext cx="2341067" cy="312142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8" y="137777"/>
            <a:ext cx="2307356" cy="307647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66" y="3392739"/>
            <a:ext cx="2699071" cy="335219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314" y="3364149"/>
            <a:ext cx="2386072" cy="340937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44" y="3364149"/>
            <a:ext cx="2307356" cy="340937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0" name="부제목 2"/>
          <p:cNvSpPr txBox="1">
            <a:spLocks/>
          </p:cNvSpPr>
          <p:nvPr/>
        </p:nvSpPr>
        <p:spPr>
          <a:xfrm>
            <a:off x="360698" y="1676014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4030202" y="1676014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8391812" y="1676015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3" name="부제목 2"/>
          <p:cNvSpPr txBox="1">
            <a:spLocks/>
          </p:cNvSpPr>
          <p:nvPr/>
        </p:nvSpPr>
        <p:spPr>
          <a:xfrm>
            <a:off x="3793167" y="4692037"/>
            <a:ext cx="1083521" cy="665054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</a:t>
            </a:r>
          </a:p>
          <a:p>
            <a:r>
              <a:rPr lang="en-US" altLang="ko-KR" sz="1400" b="1" dirty="0" smtClean="0">
                <a:solidFill>
                  <a:srgbClr val="002060"/>
                </a:solidFill>
              </a:rPr>
              <a:t>(6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6" name="부제목 2"/>
          <p:cNvSpPr txBox="1">
            <a:spLocks/>
          </p:cNvSpPr>
          <p:nvPr/>
        </p:nvSpPr>
        <p:spPr>
          <a:xfrm>
            <a:off x="116029" y="4567346"/>
            <a:ext cx="1083521" cy="665054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</a:t>
            </a:r>
          </a:p>
          <a:p>
            <a:r>
              <a:rPr lang="en-US" altLang="ko-KR" sz="1400" b="1" dirty="0" smtClean="0">
                <a:solidFill>
                  <a:srgbClr val="002060"/>
                </a:solidFill>
              </a:rPr>
              <a:t>(6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7" name="부제목 2"/>
          <p:cNvSpPr txBox="1">
            <a:spLocks/>
          </p:cNvSpPr>
          <p:nvPr/>
        </p:nvSpPr>
        <p:spPr>
          <a:xfrm>
            <a:off x="8143604" y="4692037"/>
            <a:ext cx="1083521" cy="665054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</a:t>
            </a:r>
          </a:p>
          <a:p>
            <a:r>
              <a:rPr lang="en-US" altLang="ko-KR" sz="1400" b="1" dirty="0" smtClean="0">
                <a:solidFill>
                  <a:srgbClr val="002060"/>
                </a:solidFill>
              </a:rPr>
              <a:t>(6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4" name="부제목 2"/>
          <p:cNvSpPr txBox="1">
            <a:spLocks/>
          </p:cNvSpPr>
          <p:nvPr/>
        </p:nvSpPr>
        <p:spPr>
          <a:xfrm>
            <a:off x="360697" y="2244051"/>
            <a:ext cx="789133" cy="29133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1400" b="1" dirty="0" smtClean="0">
                <a:solidFill>
                  <a:srgbClr val="002060"/>
                </a:solidFill>
              </a:rPr>
              <a:t>남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, 52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9434946" y="1676014"/>
            <a:ext cx="1537854" cy="42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9792395" y="4969162"/>
            <a:ext cx="1221970" cy="3131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6601998" y="5014962"/>
            <a:ext cx="962584" cy="271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1573331" y="4837084"/>
            <a:ext cx="1053492" cy="5569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07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97" y="180200"/>
            <a:ext cx="10014100" cy="6543040"/>
          </a:xfrm>
        </p:spPr>
      </p:pic>
    </p:spTree>
    <p:extLst>
      <p:ext uri="{BB962C8B-B14F-4D97-AF65-F5344CB8AC3E}">
        <p14:creationId xmlns:p14="http://schemas.microsoft.com/office/powerpoint/2010/main" val="8878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14152" y="5195448"/>
            <a:ext cx="1192214" cy="310341"/>
          </a:xfrm>
          <a:ln w="158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n-US" altLang="ko-KR" sz="1400" b="1" dirty="0" smtClean="0">
                <a:solidFill>
                  <a:srgbClr val="002060"/>
                </a:solidFill>
              </a:rPr>
              <a:t>12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 </a:t>
            </a:r>
            <a:r>
              <a:rPr lang="ko-KR" altLang="en-US" sz="1400" b="1" dirty="0" err="1" smtClean="0">
                <a:solidFill>
                  <a:srgbClr val="002060"/>
                </a:solidFill>
              </a:rPr>
              <a:t>초등생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19" y="761232"/>
            <a:ext cx="5443164" cy="4081392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1" y="761232"/>
            <a:ext cx="5443164" cy="4081392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sp>
        <p:nvSpPr>
          <p:cNvPr id="9" name="부제목 2"/>
          <p:cNvSpPr txBox="1">
            <a:spLocks/>
          </p:cNvSpPr>
          <p:nvPr/>
        </p:nvSpPr>
        <p:spPr>
          <a:xfrm>
            <a:off x="3150325" y="5194066"/>
            <a:ext cx="789133" cy="31034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>
          <a:xfrm>
            <a:off x="8553047" y="5137262"/>
            <a:ext cx="1533812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After(3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94" y="82125"/>
            <a:ext cx="610220" cy="61022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5776" y="82125"/>
            <a:ext cx="768598" cy="6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5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69" y="134864"/>
            <a:ext cx="7928921" cy="609321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9" name="부제목 2"/>
          <p:cNvSpPr txBox="1">
            <a:spLocks/>
          </p:cNvSpPr>
          <p:nvPr/>
        </p:nvSpPr>
        <p:spPr>
          <a:xfrm>
            <a:off x="4582737" y="6320442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>
          <a:xfrm>
            <a:off x="7472581" y="6320442"/>
            <a:ext cx="1533812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After(4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4" y="134864"/>
            <a:ext cx="610220" cy="6102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008" y="895927"/>
            <a:ext cx="637792" cy="506368"/>
          </a:xfrm>
          <a:prstGeom prst="rect">
            <a:avLst/>
          </a:prstGeom>
        </p:spPr>
      </p:pic>
      <p:sp>
        <p:nvSpPr>
          <p:cNvPr id="7" name="부제목 2"/>
          <p:cNvSpPr txBox="1">
            <a:spLocks/>
          </p:cNvSpPr>
          <p:nvPr/>
        </p:nvSpPr>
        <p:spPr>
          <a:xfrm>
            <a:off x="2272389" y="6321824"/>
            <a:ext cx="1243895" cy="367144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21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 여대생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6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29" y="431541"/>
            <a:ext cx="4022535" cy="543233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12" y="431540"/>
            <a:ext cx="4747018" cy="543233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6" name="부제목 2"/>
          <p:cNvSpPr txBox="1">
            <a:spLocks/>
          </p:cNvSpPr>
          <p:nvPr/>
        </p:nvSpPr>
        <p:spPr>
          <a:xfrm>
            <a:off x="3719261" y="6014716"/>
            <a:ext cx="789133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400" b="1" dirty="0" smtClean="0">
                <a:solidFill>
                  <a:srgbClr val="002060"/>
                </a:solidFill>
              </a:rPr>
              <a:t>Before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7590048" y="6014716"/>
            <a:ext cx="1533812" cy="348211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After(3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주 경과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31" y="431540"/>
            <a:ext cx="610220" cy="61022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1445" y="1154546"/>
            <a:ext cx="637792" cy="506368"/>
          </a:xfrm>
          <a:prstGeom prst="rect">
            <a:avLst/>
          </a:prstGeom>
        </p:spPr>
      </p:pic>
      <p:sp>
        <p:nvSpPr>
          <p:cNvPr id="10" name="부제목 2"/>
          <p:cNvSpPr txBox="1">
            <a:spLocks/>
          </p:cNvSpPr>
          <p:nvPr/>
        </p:nvSpPr>
        <p:spPr>
          <a:xfrm>
            <a:off x="1463040" y="6014716"/>
            <a:ext cx="1521229" cy="367144"/>
          </a:xfrm>
          <a:prstGeom prst="rect">
            <a:avLst/>
          </a:prstGeom>
          <a:ln w="15875">
            <a:solidFill>
              <a:srgbClr val="00206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rgbClr val="002060"/>
                </a:solidFill>
              </a:rPr>
              <a:t>22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세 대학생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</a:rPr>
              <a:t>남</a:t>
            </a:r>
            <a:r>
              <a:rPr lang="en-US" altLang="ko-KR" sz="1400" b="1" dirty="0" smtClean="0">
                <a:solidFill>
                  <a:srgbClr val="002060"/>
                </a:solidFill>
              </a:rPr>
              <a:t>)</a:t>
            </a:r>
            <a:endParaRPr lang="ko-KR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패싯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524</TotalTime>
  <Words>322</Words>
  <Application>Microsoft Office PowerPoint</Application>
  <PresentationFormat>와이드스크린</PresentationFormat>
  <Paragraphs>81</Paragraphs>
  <Slides>29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5" baseType="lpstr">
      <vt:lpstr>HY그래픽M</vt:lpstr>
      <vt:lpstr>맑은 고딕</vt:lpstr>
      <vt:lpstr>Arial</vt:lpstr>
      <vt:lpstr>Trebuchet MS</vt:lpstr>
      <vt:lpstr>Wingdings 3</vt:lpstr>
      <vt:lpstr>패싯</vt:lpstr>
      <vt:lpstr>솔아토24 크림 사용 사례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68</cp:revision>
  <cp:lastPrinted>2024-02-09T05:03:54Z</cp:lastPrinted>
  <dcterms:created xsi:type="dcterms:W3CDTF">2023-12-03T06:37:30Z</dcterms:created>
  <dcterms:modified xsi:type="dcterms:W3CDTF">2024-05-06T04:59:31Z</dcterms:modified>
</cp:coreProperties>
</file>